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33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Quintin Wilson" userId="9249244178b641d1" providerId="LiveId" clId="{5E0EF1F1-B481-4DD3-BE57-720F7513C8B2}"/>
    <pc:docChg chg="undo custSel modSld">
      <pc:chgData name="Quintin Wilson" userId="9249244178b641d1" providerId="LiveId" clId="{5E0EF1F1-B481-4DD3-BE57-720F7513C8B2}" dt="2019-07-23T11:33:32.852" v="70" actId="1076"/>
      <pc:docMkLst>
        <pc:docMk/>
      </pc:docMkLst>
      <pc:sldChg chg="modSp">
        <pc:chgData name="Quintin Wilson" userId="9249244178b641d1" providerId="LiveId" clId="{5E0EF1F1-B481-4DD3-BE57-720F7513C8B2}" dt="2019-07-23T11:25:01.637" v="0" actId="1076"/>
        <pc:sldMkLst>
          <pc:docMk/>
          <pc:sldMk cId="2197839019" sldId="256"/>
        </pc:sldMkLst>
        <pc:spChg chg="mod">
          <ac:chgData name="Quintin Wilson" userId="9249244178b641d1" providerId="LiveId" clId="{5E0EF1F1-B481-4DD3-BE57-720F7513C8B2}" dt="2019-07-23T11:25:01.637" v="0" actId="1076"/>
          <ac:spMkLst>
            <pc:docMk/>
            <pc:sldMk cId="2197839019" sldId="256"/>
            <ac:spMk id="5" creationId="{5C71D5F2-BF2E-4E41-B4B5-9E089CDA8395}"/>
          </ac:spMkLst>
        </pc:spChg>
      </pc:sldChg>
      <pc:sldChg chg="modSp">
        <pc:chgData name="Quintin Wilson" userId="9249244178b641d1" providerId="LiveId" clId="{5E0EF1F1-B481-4DD3-BE57-720F7513C8B2}" dt="2019-07-23T11:33:32.852" v="70" actId="1076"/>
        <pc:sldMkLst>
          <pc:docMk/>
          <pc:sldMk cId="3855044412" sldId="257"/>
        </pc:sldMkLst>
        <pc:spChg chg="mod">
          <ac:chgData name="Quintin Wilson" userId="9249244178b641d1" providerId="LiveId" clId="{5E0EF1F1-B481-4DD3-BE57-720F7513C8B2}" dt="2019-07-23T11:33:32.852" v="70" actId="1076"/>
          <ac:spMkLst>
            <pc:docMk/>
            <pc:sldMk cId="3855044412" sldId="257"/>
            <ac:spMk id="2" creationId="{00000000-0000-0000-0000-000000000000}"/>
          </ac:spMkLst>
        </pc:spChg>
        <pc:spChg chg="mod">
          <ac:chgData name="Quintin Wilson" userId="9249244178b641d1" providerId="LiveId" clId="{5E0EF1F1-B481-4DD3-BE57-720F7513C8B2}" dt="2019-07-23T11:33:27.892" v="69" actId="1076"/>
          <ac:spMkLst>
            <pc:docMk/>
            <pc:sldMk cId="3855044412" sldId="257"/>
            <ac:spMk id="3" creationId="{00000000-0000-0000-0000-000000000000}"/>
          </ac:spMkLst>
        </pc:spChg>
        <pc:spChg chg="mod">
          <ac:chgData name="Quintin Wilson" userId="9249244178b641d1" providerId="LiveId" clId="{5E0EF1F1-B481-4DD3-BE57-720F7513C8B2}" dt="2019-07-23T11:33:27.892" v="69" actId="1076"/>
          <ac:spMkLst>
            <pc:docMk/>
            <pc:sldMk cId="3855044412" sldId="257"/>
            <ac:spMk id="5" creationId="{834DDC41-4CB5-4301-90BF-221D5D642208}"/>
          </ac:spMkLst>
        </pc:spChg>
      </pc:sldChg>
      <pc:sldChg chg="modSp">
        <pc:chgData name="Quintin Wilson" userId="9249244178b641d1" providerId="LiveId" clId="{5E0EF1F1-B481-4DD3-BE57-720F7513C8B2}" dt="2019-07-23T11:32:10.692" v="62" actId="1076"/>
        <pc:sldMkLst>
          <pc:docMk/>
          <pc:sldMk cId="2079913681" sldId="258"/>
        </pc:sldMkLst>
        <pc:spChg chg="mod">
          <ac:chgData name="Quintin Wilson" userId="9249244178b641d1" providerId="LiveId" clId="{5E0EF1F1-B481-4DD3-BE57-720F7513C8B2}" dt="2019-07-23T11:32:10.692" v="62" actId="1076"/>
          <ac:spMkLst>
            <pc:docMk/>
            <pc:sldMk cId="2079913681" sldId="258"/>
            <ac:spMk id="3" creationId="{00000000-0000-0000-0000-000000000000}"/>
          </ac:spMkLst>
        </pc:spChg>
        <pc:spChg chg="mod">
          <ac:chgData name="Quintin Wilson" userId="9249244178b641d1" providerId="LiveId" clId="{5E0EF1F1-B481-4DD3-BE57-720F7513C8B2}" dt="2019-07-23T11:32:10.692" v="62" actId="1076"/>
          <ac:spMkLst>
            <pc:docMk/>
            <pc:sldMk cId="2079913681" sldId="258"/>
            <ac:spMk id="6" creationId="{BAF22639-F9FE-42DD-B161-509A31655D91}"/>
          </ac:spMkLst>
        </pc:spChg>
        <pc:spChg chg="mod">
          <ac:chgData name="Quintin Wilson" userId="9249244178b641d1" providerId="LiveId" clId="{5E0EF1F1-B481-4DD3-BE57-720F7513C8B2}" dt="2019-07-23T11:32:10.692" v="62" actId="1076"/>
          <ac:spMkLst>
            <pc:docMk/>
            <pc:sldMk cId="2079913681" sldId="258"/>
            <ac:spMk id="9" creationId="{F565E097-00CD-4F9C-9CA4-A40D0A7340F7}"/>
          </ac:spMkLst>
        </pc:spChg>
      </pc:sldChg>
      <pc:sldChg chg="modSp">
        <pc:chgData name="Quintin Wilson" userId="9249244178b641d1" providerId="LiveId" clId="{5E0EF1F1-B481-4DD3-BE57-720F7513C8B2}" dt="2019-07-23T11:32:23.341" v="63" actId="1076"/>
        <pc:sldMkLst>
          <pc:docMk/>
          <pc:sldMk cId="148919172" sldId="259"/>
        </pc:sldMkLst>
        <pc:spChg chg="mod">
          <ac:chgData name="Quintin Wilson" userId="9249244178b641d1" providerId="LiveId" clId="{5E0EF1F1-B481-4DD3-BE57-720F7513C8B2}" dt="2019-07-23T11:32:23.341" v="63" actId="1076"/>
          <ac:spMkLst>
            <pc:docMk/>
            <pc:sldMk cId="148919172" sldId="259"/>
            <ac:spMk id="3" creationId="{00000000-0000-0000-0000-000000000000}"/>
          </ac:spMkLst>
        </pc:spChg>
        <pc:spChg chg="mod">
          <ac:chgData name="Quintin Wilson" userId="9249244178b641d1" providerId="LiveId" clId="{5E0EF1F1-B481-4DD3-BE57-720F7513C8B2}" dt="2019-07-23T11:32:23.341" v="63" actId="1076"/>
          <ac:spMkLst>
            <pc:docMk/>
            <pc:sldMk cId="148919172" sldId="259"/>
            <ac:spMk id="6" creationId="{56D2AB8A-1904-4CF9-9467-1D2A6ADAAF4A}"/>
          </ac:spMkLst>
        </pc:spChg>
        <pc:spChg chg="mod">
          <ac:chgData name="Quintin Wilson" userId="9249244178b641d1" providerId="LiveId" clId="{5E0EF1F1-B481-4DD3-BE57-720F7513C8B2}" dt="2019-07-23T11:32:23.341" v="63" actId="1076"/>
          <ac:spMkLst>
            <pc:docMk/>
            <pc:sldMk cId="148919172" sldId="259"/>
            <ac:spMk id="7" creationId="{BC090906-4DD0-4059-8118-0E37BEF2B585}"/>
          </ac:spMkLst>
        </pc:spChg>
      </pc:sldChg>
      <pc:sldChg chg="modSp">
        <pc:chgData name="Quintin Wilson" userId="9249244178b641d1" providerId="LiveId" clId="{5E0EF1F1-B481-4DD3-BE57-720F7513C8B2}" dt="2019-07-23T11:32:39.339" v="64" actId="1076"/>
        <pc:sldMkLst>
          <pc:docMk/>
          <pc:sldMk cId="3832670631" sldId="260"/>
        </pc:sldMkLst>
        <pc:spChg chg="mod">
          <ac:chgData name="Quintin Wilson" userId="9249244178b641d1" providerId="LiveId" clId="{5E0EF1F1-B481-4DD3-BE57-720F7513C8B2}" dt="2019-07-23T11:30:12.156" v="48" actId="113"/>
          <ac:spMkLst>
            <pc:docMk/>
            <pc:sldMk cId="3832670631" sldId="260"/>
            <ac:spMk id="2" creationId="{F55A1611-E4A7-4C05-9165-DA2BF00A6273}"/>
          </ac:spMkLst>
        </pc:spChg>
        <pc:spChg chg="mod">
          <ac:chgData name="Quintin Wilson" userId="9249244178b641d1" providerId="LiveId" clId="{5E0EF1F1-B481-4DD3-BE57-720F7513C8B2}" dt="2019-07-23T11:32:39.339" v="64" actId="1076"/>
          <ac:spMkLst>
            <pc:docMk/>
            <pc:sldMk cId="3832670631" sldId="260"/>
            <ac:spMk id="3" creationId="{00000000-0000-0000-0000-000000000000}"/>
          </ac:spMkLst>
        </pc:spChg>
        <pc:spChg chg="mod">
          <ac:chgData name="Quintin Wilson" userId="9249244178b641d1" providerId="LiveId" clId="{5E0EF1F1-B481-4DD3-BE57-720F7513C8B2}" dt="2019-07-23T11:30:07.108" v="47" actId="113"/>
          <ac:spMkLst>
            <pc:docMk/>
            <pc:sldMk cId="3832670631" sldId="260"/>
            <ac:spMk id="6" creationId="{ED01C96D-71E5-4763-92CD-97ACC964D00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7E40E-1E5F-B346-B98B-E8ACD63E36CD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90B50-8217-7546-A6DE-4453F339E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070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579D-7F0E-B549-AAC2-6ECB4B020B43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37BD-F6FE-D043-BFBF-712B4F8BA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749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579D-7F0E-B549-AAC2-6ECB4B020B43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37BD-F6FE-D043-BFBF-712B4F8BA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493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579D-7F0E-B549-AAC2-6ECB4B020B43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37BD-F6FE-D043-BFBF-712B4F8BA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150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579D-7F0E-B549-AAC2-6ECB4B020B43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37BD-F6FE-D043-BFBF-712B4F8BA09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0178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579D-7F0E-B549-AAC2-6ECB4B020B43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37BD-F6FE-D043-BFBF-712B4F8BA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923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579D-7F0E-B549-AAC2-6ECB4B020B43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37BD-F6FE-D043-BFBF-712B4F8BA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8227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579D-7F0E-B549-AAC2-6ECB4B020B43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37BD-F6FE-D043-BFBF-712B4F8BA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971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579D-7F0E-B549-AAC2-6ECB4B020B43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37BD-F6FE-D043-BFBF-712B4F8BA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0294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579D-7F0E-B549-AAC2-6ECB4B020B43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37BD-F6FE-D043-BFBF-712B4F8BA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14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579D-7F0E-B549-AAC2-6ECB4B020B43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37BD-F6FE-D043-BFBF-712B4F8BA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2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579D-7F0E-B549-AAC2-6ECB4B020B43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37BD-F6FE-D043-BFBF-712B4F8BA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180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579D-7F0E-B549-AAC2-6ECB4B020B43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37BD-F6FE-D043-BFBF-712B4F8BA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78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579D-7F0E-B549-AAC2-6ECB4B020B43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37BD-F6FE-D043-BFBF-712B4F8BA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55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579D-7F0E-B549-AAC2-6ECB4B020B43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37BD-F6FE-D043-BFBF-712B4F8BA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73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579D-7F0E-B549-AAC2-6ECB4B020B43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37BD-F6FE-D043-BFBF-712B4F8BA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023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579D-7F0E-B549-AAC2-6ECB4B020B43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37BD-F6FE-D043-BFBF-712B4F8BA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70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579D-7F0E-B549-AAC2-6ECB4B020B43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37BD-F6FE-D043-BFBF-712B4F8BA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72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087579D-7F0E-B549-AAC2-6ECB4B020B43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37BD-F6FE-D043-BFBF-712B4F8BA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440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9279" y="1752594"/>
            <a:ext cx="6965442" cy="763547"/>
          </a:xfrm>
        </p:spPr>
        <p:txBody>
          <a:bodyPr/>
          <a:lstStyle/>
          <a:p>
            <a:r>
              <a:rPr lang="en-US" sz="4400" dirty="0"/>
              <a:t>Moral Behavior Attributes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88870" y="3188807"/>
            <a:ext cx="4366260" cy="480385"/>
          </a:xfrm>
        </p:spPr>
        <p:txBody>
          <a:bodyPr/>
          <a:lstStyle/>
          <a:p>
            <a:r>
              <a:rPr lang="en-US" dirty="0"/>
              <a:t>A Guide for Daily Application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71D5F2-BF2E-4E41-B4B5-9E089CDA8395}"/>
              </a:ext>
            </a:extLst>
          </p:cNvPr>
          <p:cNvSpPr txBox="1"/>
          <p:nvPr/>
        </p:nvSpPr>
        <p:spPr>
          <a:xfrm>
            <a:off x="2541225" y="4269130"/>
            <a:ext cx="40615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Presented by: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The University of Yahweh</a:t>
            </a:r>
          </a:p>
          <a:p>
            <a:pPr algn="ctr"/>
            <a:r>
              <a:rPr lang="en-US" sz="1200" dirty="0"/>
              <a:t>Home-School Certification Training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C58B62-462B-4BB0-8A44-CB3EE2E1EC64}"/>
              </a:ext>
            </a:extLst>
          </p:cNvPr>
          <p:cNvSpPr txBox="1"/>
          <p:nvPr/>
        </p:nvSpPr>
        <p:spPr>
          <a:xfrm>
            <a:off x="2606040" y="839354"/>
            <a:ext cx="393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Study of Yahweh Ben Yahweh’s </a:t>
            </a:r>
          </a:p>
        </p:txBody>
      </p:sp>
      <p:pic>
        <p:nvPicPr>
          <p:cNvPr id="10" name="Picture 9" descr="A picture containing outdoor object&#10;&#10;Description automatically generated">
            <a:extLst>
              <a:ext uri="{FF2B5EF4-FFF2-40B4-BE49-F238E27FC236}">
                <a16:creationId xmlns:a16="http://schemas.microsoft.com/office/drawing/2014/main" id="{1EE82218-7B8D-4DB8-9DFF-44D6B686FA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5987" y="5385500"/>
            <a:ext cx="1077468" cy="1077468"/>
          </a:xfrm>
          <a:prstGeom prst="rect">
            <a:avLst/>
          </a:prstGeom>
        </p:spPr>
      </p:pic>
      <p:sp>
        <p:nvSpPr>
          <p:cNvPr id="7" name="TextBox 3">
            <a:extLst>
              <a:ext uri="{FF2B5EF4-FFF2-40B4-BE49-F238E27FC236}">
                <a16:creationId xmlns:a16="http://schemas.microsoft.com/office/drawing/2014/main" id="{CF42E4B2-B01B-4D4B-91FB-E3944515300B}"/>
              </a:ext>
            </a:extLst>
          </p:cNvPr>
          <p:cNvSpPr txBox="1"/>
          <p:nvPr/>
        </p:nvSpPr>
        <p:spPr>
          <a:xfrm>
            <a:off x="6764823" y="6515124"/>
            <a:ext cx="23791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Copyright 1979.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1978390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563" y="5054621"/>
            <a:ext cx="2879927" cy="461682"/>
          </a:xfrm>
        </p:spPr>
        <p:txBody>
          <a:bodyPr/>
          <a:lstStyle/>
          <a:p>
            <a:r>
              <a:rPr lang="en-US" sz="2400" b="1" dirty="0"/>
              <a:t>Each Day/Month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9245" y="1194279"/>
            <a:ext cx="4356445" cy="36996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Day  1		Be </a:t>
            </a:r>
            <a:r>
              <a:rPr lang="en-US" sz="1800" b="1" dirty="0"/>
              <a:t>Righteous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Day  2		Be </a:t>
            </a:r>
            <a:r>
              <a:rPr lang="en-US" sz="1800" b="1" dirty="0"/>
              <a:t>Just</a:t>
            </a:r>
            <a:r>
              <a:rPr lang="en-US" sz="1800" dirty="0"/>
              <a:t> in all dealings</a:t>
            </a:r>
          </a:p>
          <a:p>
            <a:pPr marL="0" indent="0">
              <a:buNone/>
            </a:pPr>
            <a:r>
              <a:rPr lang="en-US" sz="1800" dirty="0"/>
              <a:t>Day  3		Be </a:t>
            </a:r>
            <a:r>
              <a:rPr lang="en-US" sz="1800" b="1" dirty="0"/>
              <a:t>Upright</a:t>
            </a:r>
            <a:r>
              <a:rPr lang="en-US" sz="1800" dirty="0"/>
              <a:t> in character</a:t>
            </a:r>
          </a:p>
          <a:p>
            <a:pPr marL="0" indent="0">
              <a:buNone/>
            </a:pPr>
            <a:r>
              <a:rPr lang="en-US" sz="1800" dirty="0"/>
              <a:t>Day  4		Be </a:t>
            </a:r>
            <a:r>
              <a:rPr lang="en-US" sz="1800" b="1" dirty="0"/>
              <a:t>Honest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Day  5		Be </a:t>
            </a:r>
            <a:r>
              <a:rPr lang="en-US" sz="1800" b="1" dirty="0"/>
              <a:t>Straightforward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Day  6		Be </a:t>
            </a:r>
            <a:r>
              <a:rPr lang="en-US" sz="1800" b="1" dirty="0"/>
              <a:t>Open</a:t>
            </a:r>
            <a:r>
              <a:rPr lang="en-US" sz="1800" dirty="0"/>
              <a:t> in relationships</a:t>
            </a:r>
          </a:p>
          <a:p>
            <a:pPr marL="0" indent="0">
              <a:buNone/>
            </a:pPr>
            <a:r>
              <a:rPr lang="en-US" sz="1800" dirty="0"/>
              <a:t>Day  7		Be </a:t>
            </a:r>
            <a:r>
              <a:rPr lang="en-US" sz="1800" b="1" dirty="0"/>
              <a:t>Honorable</a:t>
            </a:r>
            <a:r>
              <a:rPr lang="en-US" sz="1800" dirty="0"/>
              <a:t>  </a:t>
            </a:r>
          </a:p>
          <a:p>
            <a:pPr marL="0" indent="0">
              <a:buNone/>
            </a:pPr>
            <a:r>
              <a:rPr lang="en-US" sz="1800" dirty="0"/>
              <a:t>Day  8		Be </a:t>
            </a:r>
            <a:r>
              <a:rPr lang="en-US" sz="1800" b="1" dirty="0"/>
              <a:t>Good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Day  9		Be </a:t>
            </a:r>
            <a:r>
              <a:rPr lang="en-US" sz="1800" b="1" dirty="0"/>
              <a:t>Excellent</a:t>
            </a:r>
            <a:endParaRPr lang="en-US" sz="1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4DDC41-4CB5-4301-90BF-221D5D642208}"/>
              </a:ext>
            </a:extLst>
          </p:cNvPr>
          <p:cNvSpPr txBox="1"/>
          <p:nvPr/>
        </p:nvSpPr>
        <p:spPr>
          <a:xfrm>
            <a:off x="1894212" y="555748"/>
            <a:ext cx="2993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Children Are To Learn To: </a:t>
            </a:r>
          </a:p>
        </p:txBody>
      </p:sp>
      <p:pic>
        <p:nvPicPr>
          <p:cNvPr id="6" name="Picture 5" descr="A picture containing outdoor object&#10;&#10;Description automatically generated">
            <a:extLst>
              <a:ext uri="{FF2B5EF4-FFF2-40B4-BE49-F238E27FC236}">
                <a16:creationId xmlns:a16="http://schemas.microsoft.com/office/drawing/2014/main" id="{B470BB4B-12FD-4BEB-B2EE-4B47ED798D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5987" y="5385500"/>
            <a:ext cx="1077468" cy="1077468"/>
          </a:xfrm>
          <a:prstGeom prst="rect">
            <a:avLst/>
          </a:prstGeom>
        </p:spPr>
      </p:pic>
      <p:sp>
        <p:nvSpPr>
          <p:cNvPr id="7" name="TextBox 3">
            <a:extLst>
              <a:ext uri="{FF2B5EF4-FFF2-40B4-BE49-F238E27FC236}">
                <a16:creationId xmlns:a16="http://schemas.microsoft.com/office/drawing/2014/main" id="{DA9ABE46-8BBF-4D98-A546-2A41842806FF}"/>
              </a:ext>
            </a:extLst>
          </p:cNvPr>
          <p:cNvSpPr txBox="1"/>
          <p:nvPr/>
        </p:nvSpPr>
        <p:spPr>
          <a:xfrm>
            <a:off x="6764823" y="6515124"/>
            <a:ext cx="23791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Copyright 1979.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855044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4658" y="1138198"/>
            <a:ext cx="7028797" cy="40742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Day 10			Be </a:t>
            </a:r>
            <a:r>
              <a:rPr lang="en-US" sz="1800" b="1" dirty="0"/>
              <a:t>Well-Behaved</a:t>
            </a:r>
          </a:p>
          <a:p>
            <a:pPr marL="0" indent="0">
              <a:buNone/>
            </a:pPr>
            <a:r>
              <a:rPr lang="en-US" sz="1800" dirty="0"/>
              <a:t>Day 11			Exhibit </a:t>
            </a:r>
            <a:r>
              <a:rPr lang="en-US" sz="1800" b="1" dirty="0"/>
              <a:t>Right Conduct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Day 12			Be </a:t>
            </a:r>
            <a:r>
              <a:rPr lang="en-US" sz="1800" b="1" dirty="0"/>
              <a:t>Intelligent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Day 13  			Be </a:t>
            </a:r>
            <a:r>
              <a:rPr lang="en-US" sz="1800" b="1" dirty="0"/>
              <a:t>Ethical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Day 14  			Be </a:t>
            </a:r>
            <a:r>
              <a:rPr lang="en-US" sz="1800" b="1" dirty="0"/>
              <a:t>Truthful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Day 15  			Stand up for what is </a:t>
            </a:r>
            <a:r>
              <a:rPr lang="en-US" sz="1800" b="1" dirty="0"/>
              <a:t>Right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Day 16			Adhere to the </a:t>
            </a:r>
            <a:r>
              <a:rPr lang="en-US" sz="1800" b="1" dirty="0"/>
              <a:t>Commandments</a:t>
            </a:r>
            <a:r>
              <a:rPr lang="en-US" sz="1800" dirty="0"/>
              <a:t> of Yahweh</a:t>
            </a:r>
          </a:p>
          <a:p>
            <a:pPr marL="0" indent="0">
              <a:buNone/>
            </a:pPr>
            <a:r>
              <a:rPr lang="en-US" sz="1800" dirty="0"/>
              <a:t>Day 17 			Apply the </a:t>
            </a:r>
            <a:r>
              <a:rPr lang="en-US" sz="1800" b="1" dirty="0"/>
              <a:t>Teachings</a:t>
            </a:r>
            <a:r>
              <a:rPr lang="en-US" sz="1800" dirty="0"/>
              <a:t> of Yahweh Ben Yahweh</a:t>
            </a:r>
          </a:p>
          <a:p>
            <a:pPr marL="0" indent="0">
              <a:buNone/>
            </a:pPr>
            <a:r>
              <a:rPr lang="en-US" sz="1800" dirty="0"/>
              <a:t>Day 17 			Conform to the </a:t>
            </a:r>
            <a:r>
              <a:rPr lang="en-US" sz="1800" b="1" dirty="0"/>
              <a:t>Will</a:t>
            </a:r>
            <a:r>
              <a:rPr lang="en-US" sz="1800" dirty="0"/>
              <a:t> of Yahweh            </a:t>
            </a:r>
          </a:p>
          <a:p>
            <a:pPr marL="0" indent="0">
              <a:buNone/>
            </a:pPr>
            <a:r>
              <a:rPr lang="en-US" sz="1800" dirty="0"/>
              <a:t>Day 18 			Be </a:t>
            </a:r>
            <a:r>
              <a:rPr lang="en-US" sz="1800" b="1" dirty="0"/>
              <a:t>Prepared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4" descr="A picture containing outdoor object&#10;&#10;Description automatically generated">
            <a:extLst>
              <a:ext uri="{FF2B5EF4-FFF2-40B4-BE49-F238E27FC236}">
                <a16:creationId xmlns:a16="http://schemas.microsoft.com/office/drawing/2014/main" id="{1F10CD84-2EED-4FF0-B009-9FD1B66EC8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5987" y="5385500"/>
            <a:ext cx="1077468" cy="107746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AF22639-F9FE-42DD-B161-509A31655D91}"/>
              </a:ext>
            </a:extLst>
          </p:cNvPr>
          <p:cNvSpPr/>
          <p:nvPr/>
        </p:nvSpPr>
        <p:spPr>
          <a:xfrm>
            <a:off x="1438919" y="5385500"/>
            <a:ext cx="27334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Each Day/Month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565E097-00CD-4F9C-9CA4-A40D0A7340F7}"/>
              </a:ext>
            </a:extLst>
          </p:cNvPr>
          <p:cNvSpPr/>
          <p:nvPr/>
        </p:nvSpPr>
        <p:spPr>
          <a:xfrm>
            <a:off x="1293846" y="574255"/>
            <a:ext cx="3023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Children Are To Learn To: 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CE088C9E-C89E-442B-840F-D7F293A6644F}"/>
              </a:ext>
            </a:extLst>
          </p:cNvPr>
          <p:cNvSpPr txBox="1"/>
          <p:nvPr/>
        </p:nvSpPr>
        <p:spPr>
          <a:xfrm>
            <a:off x="6764823" y="6515124"/>
            <a:ext cx="23791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Copyright 1979.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079913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9338" y="999428"/>
            <a:ext cx="7579108" cy="4386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Day 19		Be </a:t>
            </a:r>
            <a:r>
              <a:rPr lang="en-US" sz="1800" b="1" dirty="0"/>
              <a:t>Virtuous</a:t>
            </a:r>
          </a:p>
          <a:p>
            <a:pPr marL="0" indent="0">
              <a:buNone/>
            </a:pPr>
            <a:r>
              <a:rPr lang="en-US" sz="1800" dirty="0"/>
              <a:t>Day 20		Be </a:t>
            </a:r>
            <a:r>
              <a:rPr lang="en-US" sz="1800" b="1" dirty="0"/>
              <a:t>Chaste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Day 21		Be </a:t>
            </a:r>
            <a:r>
              <a:rPr lang="en-US" sz="1800" b="1" dirty="0"/>
              <a:t>Responsible</a:t>
            </a:r>
          </a:p>
          <a:p>
            <a:pPr marL="0" indent="0">
              <a:buNone/>
            </a:pPr>
            <a:r>
              <a:rPr lang="en-US" sz="1800" dirty="0"/>
              <a:t>Day 22		Be </a:t>
            </a:r>
            <a:r>
              <a:rPr lang="en-US" sz="1800" b="1" dirty="0"/>
              <a:t>Rational</a:t>
            </a:r>
            <a:r>
              <a:rPr lang="en-US" sz="1800" dirty="0"/>
              <a:t> minded</a:t>
            </a:r>
          </a:p>
          <a:p>
            <a:pPr marL="0" indent="0">
              <a:buNone/>
            </a:pPr>
            <a:r>
              <a:rPr lang="en-US" sz="1800" dirty="0"/>
              <a:t>Day 23		Exemplify respect, awe, love, and esteem for Yahweh</a:t>
            </a:r>
          </a:p>
          <a:p>
            <a:pPr marL="0" indent="0">
              <a:buNone/>
            </a:pPr>
            <a:r>
              <a:rPr lang="en-US" sz="1800" dirty="0"/>
              <a:t>Day 23		Be </a:t>
            </a:r>
            <a:r>
              <a:rPr lang="en-US" sz="1800" b="1" dirty="0"/>
              <a:t>Patient</a:t>
            </a:r>
          </a:p>
          <a:p>
            <a:pPr marL="0" indent="0">
              <a:buNone/>
            </a:pPr>
            <a:r>
              <a:rPr lang="en-US" sz="1800" dirty="0"/>
              <a:t>Day 24		Obey the will of Yahweh</a:t>
            </a:r>
          </a:p>
          <a:p>
            <a:pPr marL="0" indent="0">
              <a:buNone/>
            </a:pPr>
            <a:r>
              <a:rPr lang="en-US" sz="1800" dirty="0"/>
              <a:t>Day 25		Be of sound </a:t>
            </a:r>
            <a:r>
              <a:rPr lang="en-US" sz="1800" b="1" dirty="0"/>
              <a:t>Character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Day 26		Take on the </a:t>
            </a:r>
            <a:r>
              <a:rPr lang="en-US" sz="1800" b="1" dirty="0"/>
              <a:t>Nature</a:t>
            </a:r>
            <a:r>
              <a:rPr lang="en-US" sz="1800" dirty="0"/>
              <a:t> of Yahweh Ben Yahweh</a:t>
            </a:r>
          </a:p>
          <a:p>
            <a:pPr marL="0" indent="0">
              <a:buNone/>
            </a:pPr>
            <a:r>
              <a:rPr lang="en-US" sz="1800" dirty="0"/>
              <a:t>Day 27		Be </a:t>
            </a:r>
            <a:r>
              <a:rPr lang="en-US" sz="1800" b="1" dirty="0"/>
              <a:t>Fair</a:t>
            </a:r>
            <a:r>
              <a:rPr lang="en-US" sz="1800" dirty="0"/>
              <a:t> in judgments</a:t>
            </a:r>
          </a:p>
          <a:p>
            <a:pPr marL="0" indent="0">
              <a:buNone/>
            </a:pPr>
            <a:r>
              <a:rPr lang="en-US" sz="1800" dirty="0"/>
              <a:t>Day 28		Exhibit </a:t>
            </a:r>
            <a:r>
              <a:rPr lang="en-US" sz="1800" b="1" dirty="0"/>
              <a:t>Precaution</a:t>
            </a:r>
            <a:r>
              <a:rPr lang="en-US" sz="1800" dirty="0"/>
              <a:t> in all their actions             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4" descr="A picture containing outdoor object&#10;&#10;Description automatically generated">
            <a:extLst>
              <a:ext uri="{FF2B5EF4-FFF2-40B4-BE49-F238E27FC236}">
                <a16:creationId xmlns:a16="http://schemas.microsoft.com/office/drawing/2014/main" id="{02F0CB59-2AD8-49C0-99A7-8DA9CC851D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5987" y="5385500"/>
            <a:ext cx="1077468" cy="107746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6D2AB8A-1904-4CF9-9467-1D2A6ADAAF4A}"/>
              </a:ext>
            </a:extLst>
          </p:cNvPr>
          <p:cNvSpPr/>
          <p:nvPr/>
        </p:nvSpPr>
        <p:spPr>
          <a:xfrm>
            <a:off x="672007" y="332593"/>
            <a:ext cx="3023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Children Are To Learn To: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090906-4DD0-4059-8118-0E37BEF2B585}"/>
              </a:ext>
            </a:extLst>
          </p:cNvPr>
          <p:cNvSpPr/>
          <p:nvPr/>
        </p:nvSpPr>
        <p:spPr>
          <a:xfrm>
            <a:off x="817078" y="5519640"/>
            <a:ext cx="27334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Each Day/Month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DE4F2CC4-FAE1-41F9-9308-31072E6A0582}"/>
              </a:ext>
            </a:extLst>
          </p:cNvPr>
          <p:cNvSpPr txBox="1"/>
          <p:nvPr/>
        </p:nvSpPr>
        <p:spPr>
          <a:xfrm>
            <a:off x="6764823" y="6515124"/>
            <a:ext cx="23791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Copyright 1979.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48919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017" y="1740298"/>
            <a:ext cx="8229600" cy="2887931"/>
          </a:xfrm>
        </p:spPr>
        <p:txBody>
          <a:bodyPr>
            <a:normAutofit/>
          </a:bodyPr>
          <a:lstStyle/>
          <a:p>
            <a:r>
              <a:rPr lang="en-US" sz="1800" dirty="0"/>
              <a:t>After day 28 of the month, moral attributes are still studied, and applied. </a:t>
            </a:r>
          </a:p>
          <a:p>
            <a:r>
              <a:rPr lang="en-US" sz="1800" dirty="0"/>
              <a:t>This practice ensures that students will always display Yahweh Ben Yahweh’s moral attributes .</a:t>
            </a:r>
          </a:p>
          <a:p>
            <a:r>
              <a:rPr lang="en-US" sz="1800" dirty="0"/>
              <a:t>Yahweh Ben Yahweh has established the ideal learning environment which teaches our children pure morals.</a:t>
            </a:r>
          </a:p>
          <a:p>
            <a:r>
              <a:rPr lang="en-US" sz="1800" dirty="0"/>
              <a:t>We invite you to join us in living out these perfect moral attributes every day!</a:t>
            </a:r>
          </a:p>
        </p:txBody>
      </p:sp>
      <p:pic>
        <p:nvPicPr>
          <p:cNvPr id="5" name="Picture 4" descr="A picture containing outdoor object&#10;&#10;Description automatically generated">
            <a:extLst>
              <a:ext uri="{FF2B5EF4-FFF2-40B4-BE49-F238E27FC236}">
                <a16:creationId xmlns:a16="http://schemas.microsoft.com/office/drawing/2014/main" id="{00D31E0A-A8C9-4BE6-B255-D971E73B0F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5987" y="5385500"/>
            <a:ext cx="1077468" cy="107746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55A1611-E4A7-4C05-9165-DA2BF00A6273}"/>
              </a:ext>
            </a:extLst>
          </p:cNvPr>
          <p:cNvSpPr/>
          <p:nvPr/>
        </p:nvSpPr>
        <p:spPr>
          <a:xfrm>
            <a:off x="3002167" y="5031682"/>
            <a:ext cx="363530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Presented by: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The University of Yahweh</a:t>
            </a:r>
          </a:p>
          <a:p>
            <a:pPr algn="ctr"/>
            <a:r>
              <a:rPr lang="en-US" sz="1200" dirty="0"/>
              <a:t>Home-School Certification Training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01C96D-71E5-4763-92CD-97ACC964D00E}"/>
              </a:ext>
            </a:extLst>
          </p:cNvPr>
          <p:cNvSpPr/>
          <p:nvPr/>
        </p:nvSpPr>
        <p:spPr>
          <a:xfrm>
            <a:off x="3079443" y="656892"/>
            <a:ext cx="2985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Moral Behavior Attributes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2518BE97-942F-4E1A-B0C5-BE225DF7B0FD}"/>
              </a:ext>
            </a:extLst>
          </p:cNvPr>
          <p:cNvSpPr txBox="1"/>
          <p:nvPr/>
        </p:nvSpPr>
        <p:spPr>
          <a:xfrm>
            <a:off x="6764823" y="6515124"/>
            <a:ext cx="23791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Copyright 1979.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8326706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399</TotalTime>
  <Words>406</Words>
  <Application>Microsoft Office PowerPoint</Application>
  <PresentationFormat>On-screen Show (4:3)</PresentationFormat>
  <Paragraphs>57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Ion</vt:lpstr>
      <vt:lpstr>Moral Behavior Attributes</vt:lpstr>
      <vt:lpstr>Each Day/Month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Moral Attributes</dc:title>
  <dc:creator>Vashty</dc:creator>
  <cp:lastModifiedBy>Quintin Wilson</cp:lastModifiedBy>
  <cp:revision>32</cp:revision>
  <dcterms:created xsi:type="dcterms:W3CDTF">2019-07-06T12:38:49Z</dcterms:created>
  <dcterms:modified xsi:type="dcterms:W3CDTF">2020-02-02T16:13:21Z</dcterms:modified>
</cp:coreProperties>
</file>